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20" autoAdjust="0"/>
    <p:restoredTop sz="94660"/>
  </p:normalViewPr>
  <p:slideViewPr>
    <p:cSldViewPr snapToGrid="0">
      <p:cViewPr>
        <p:scale>
          <a:sx n="80" d="100"/>
          <a:sy n="80" d="100"/>
        </p:scale>
        <p:origin x="-142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87609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9442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567055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29179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459288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2887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313372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824840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9596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91797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6380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094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19577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6053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2327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94044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6101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E9D5256-3600-4C35-84B9-FD0CAA74A88A}" type="datetimeFigureOut">
              <a:rPr lang="es-MX" smtClean="0"/>
              <a:t>13/02/2019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6704C2F-7E95-4CF7-9208-BD8E0DBDD8C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32724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66" r:id="rId1"/>
    <p:sldLayoutId id="2147483967" r:id="rId2"/>
    <p:sldLayoutId id="2147483968" r:id="rId3"/>
    <p:sldLayoutId id="2147483969" r:id="rId4"/>
    <p:sldLayoutId id="2147483970" r:id="rId5"/>
    <p:sldLayoutId id="2147483971" r:id="rId6"/>
    <p:sldLayoutId id="2147483972" r:id="rId7"/>
    <p:sldLayoutId id="2147483973" r:id="rId8"/>
    <p:sldLayoutId id="2147483974" r:id="rId9"/>
    <p:sldLayoutId id="2147483975" r:id="rId10"/>
    <p:sldLayoutId id="2147483976" r:id="rId11"/>
    <p:sldLayoutId id="2147483977" r:id="rId12"/>
    <p:sldLayoutId id="2147483978" r:id="rId13"/>
    <p:sldLayoutId id="2147483979" r:id="rId14"/>
    <p:sldLayoutId id="2147483980" r:id="rId15"/>
    <p:sldLayoutId id="2147483981" r:id="rId16"/>
    <p:sldLayoutId id="2147483982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8.jpe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16.jpg"/><Relationship Id="rId7" Type="http://schemas.openxmlformats.org/officeDocument/2006/relationships/image" Target="../media/image7.jpe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0.jpg"/><Relationship Id="rId7" Type="http://schemas.openxmlformats.org/officeDocument/2006/relationships/image" Target="../media/image7.jpe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22.jpg"/><Relationship Id="rId4" Type="http://schemas.openxmlformats.org/officeDocument/2006/relationships/image" Target="../media/image2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191575" y="3362325"/>
            <a:ext cx="8114475" cy="2895600"/>
          </a:xfrm>
        </p:spPr>
        <p:txBody>
          <a:bodyPr>
            <a:noAutofit/>
          </a:bodyPr>
          <a:lstStyle/>
          <a:p>
            <a:r>
              <a:rPr lang="es-MX" sz="6000" dirty="0" smtClean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</a:rPr>
              <a:t/>
            </a:r>
            <a:br>
              <a:rPr lang="es-MX" sz="6000" dirty="0" smtClean="0">
                <a:solidFill>
                  <a:schemeClr val="accent2">
                    <a:lumMod val="75000"/>
                  </a:schemeClr>
                </a:solidFill>
                <a:latin typeface="Arial Narrow" panose="020B0606020202030204" pitchFamily="34" charset="0"/>
              </a:rPr>
            </a:br>
            <a:r>
              <a:rPr lang="es-MX" sz="6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LA PRIMERA ASOCIACIÓN DE CULTURISMO COMPETITIVO ORIGINAL</a:t>
            </a:r>
            <a:endParaRPr lang="es-MX" sz="6000" dirty="0">
              <a:solidFill>
                <a:schemeClr val="accent1">
                  <a:lumMod val="60000"/>
                  <a:lumOff val="40000"/>
                </a:schemeClr>
              </a:solidFill>
              <a:latin typeface="Arial Narrow" panose="020B060602020203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391" y="1203418"/>
            <a:ext cx="6653968" cy="1498413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pic>
        <p:nvPicPr>
          <p:cNvPr id="1026" name="Picture 2" descr="Imagen relacionad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220" y="335210"/>
            <a:ext cx="1140707" cy="118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9303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000"/>
    </mc:Choice>
    <mc:Fallback>
      <p:transition spd="slow" advClick="0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13795" y="2052643"/>
            <a:ext cx="8201630" cy="3862387"/>
          </a:xfrm>
        </p:spPr>
        <p:txBody>
          <a:bodyPr>
            <a:normAutofit/>
          </a:bodyPr>
          <a:lstStyle/>
          <a:p>
            <a:r>
              <a:rPr lang="es-MX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sz="3600" dirty="0" smtClean="0">
                <a:latin typeface="Arial Narrow" panose="020B0606020202030204" pitchFamily="34" charset="0"/>
              </a:rPr>
              <a:t> es la primera y original asociación competitiva de culturismo, formado en 1948.</a:t>
            </a:r>
          </a:p>
          <a:p>
            <a:endParaRPr lang="es-MX" dirty="0">
              <a:latin typeface="Arial Narrow" panose="020B0606020202030204" pitchFamily="34" charset="0"/>
            </a:endParaRPr>
          </a:p>
          <a:p>
            <a:r>
              <a:rPr lang="es-MX" sz="3600" dirty="0" smtClean="0">
                <a:latin typeface="Arial Narrow" panose="020B0606020202030204" pitchFamily="34" charset="0"/>
              </a:rPr>
              <a:t>El primer concurso de </a:t>
            </a:r>
            <a:r>
              <a:rPr lang="es-MX" sz="3600" dirty="0" err="1" smtClean="0">
                <a:latin typeface="Arial Narrow" panose="020B0606020202030204" pitchFamily="34" charset="0"/>
              </a:rPr>
              <a:t>Mr</a:t>
            </a:r>
            <a:r>
              <a:rPr lang="es-MX" sz="3600" dirty="0" smtClean="0">
                <a:latin typeface="Arial Narrow" panose="020B0606020202030204" pitchFamily="34" charset="0"/>
              </a:rPr>
              <a:t> </a:t>
            </a:r>
            <a:r>
              <a:rPr lang="es-MX" sz="3600" dirty="0" err="1" smtClean="0">
                <a:latin typeface="Arial Narrow" panose="020B0606020202030204" pitchFamily="34" charset="0"/>
              </a:rPr>
              <a:t>Universe</a:t>
            </a:r>
            <a:r>
              <a:rPr lang="es-MX" sz="3600" dirty="0" smtClean="0">
                <a:latin typeface="Arial Narrow" panose="020B0606020202030204" pitchFamily="34" charset="0"/>
              </a:rPr>
              <a:t> de </a:t>
            </a:r>
            <a:r>
              <a:rPr lang="es-MX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sz="3600" dirty="0" smtClean="0">
                <a:latin typeface="Arial Narrow" panose="020B0606020202030204" pitchFamily="34" charset="0"/>
              </a:rPr>
              <a:t> fue ganado por </a:t>
            </a:r>
            <a:r>
              <a:rPr lang="es-MX" sz="3600" dirty="0" err="1" smtClean="0">
                <a:latin typeface="Arial Narrow" panose="020B0606020202030204" pitchFamily="34" charset="0"/>
              </a:rPr>
              <a:t>Jhon</a:t>
            </a:r>
            <a:r>
              <a:rPr lang="es-MX" sz="3600" dirty="0" smtClean="0">
                <a:latin typeface="Arial Narrow" panose="020B0606020202030204" pitchFamily="34" charset="0"/>
              </a:rPr>
              <a:t> </a:t>
            </a:r>
            <a:r>
              <a:rPr lang="es-MX" sz="3600" dirty="0" err="1" smtClean="0">
                <a:latin typeface="Arial Narrow" panose="020B0606020202030204" pitchFamily="34" charset="0"/>
              </a:rPr>
              <a:t>Grimek</a:t>
            </a:r>
            <a:r>
              <a:rPr lang="es-MX" sz="3600" dirty="0">
                <a:latin typeface="Arial Narrow" panose="020B0606020202030204" pitchFamily="34" charset="0"/>
              </a:rPr>
              <a:t>.</a:t>
            </a:r>
          </a:p>
        </p:txBody>
      </p:sp>
      <p:sp>
        <p:nvSpPr>
          <p:cNvPr id="4" name="AutoShape 2" descr="Resultado de imagen para john Grimek 1948"/>
          <p:cNvSpPr>
            <a:spLocks noChangeAspect="1" noChangeArrowheads="1"/>
          </p:cNvSpPr>
          <p:nvPr/>
        </p:nvSpPr>
        <p:spPr bwMode="auto">
          <a:xfrm>
            <a:off x="155575" y="-16524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0607" y="2409027"/>
            <a:ext cx="2134118" cy="343629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8499593" y="458987"/>
            <a:ext cx="1231663" cy="1134019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MX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s-MX" sz="2800" dirty="0" smtClean="0">
                <a:latin typeface="Arial Narrow" panose="020B0606020202030204" pitchFamily="34" charset="0"/>
              </a:rPr>
              <a:t>HISTORIA</a:t>
            </a:r>
            <a:endParaRPr lang="es-MX" dirty="0">
              <a:latin typeface="Arial Narrow" panose="020B0606020202030204" pitchFamily="34" charset="0"/>
            </a:endParaRPr>
          </a:p>
        </p:txBody>
      </p:sp>
      <p:pic>
        <p:nvPicPr>
          <p:cNvPr id="10" name="Picture 2" descr="Imagen relacionad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220" y="370778"/>
            <a:ext cx="1140707" cy="118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7748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000"/>
    </mc:Choice>
    <mc:Fallback>
      <p:transition spd="slow" advClick="0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16936" y="2216048"/>
            <a:ext cx="6696680" cy="3999026"/>
          </a:xfrm>
        </p:spPr>
        <p:txBody>
          <a:bodyPr>
            <a:normAutofit/>
          </a:bodyPr>
          <a:lstStyle/>
          <a:p>
            <a:r>
              <a:rPr lang="es-MX" sz="3200" dirty="0" smtClean="0">
                <a:latin typeface="Arial Narrow" panose="020B0606020202030204" pitchFamily="34" charset="0"/>
              </a:rPr>
              <a:t>La </a:t>
            </a:r>
            <a:r>
              <a:rPr lang="es-MX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sz="3200" dirty="0" smtClean="0">
                <a:latin typeface="Arial Narrow" panose="020B0606020202030204" pitchFamily="34" charset="0"/>
              </a:rPr>
              <a:t> continuo en 1950 siendo ganada por Steve </a:t>
            </a:r>
            <a:r>
              <a:rPr lang="es-MX" sz="3200" dirty="0" err="1" smtClean="0">
                <a:latin typeface="Arial Narrow" panose="020B0606020202030204" pitchFamily="34" charset="0"/>
              </a:rPr>
              <a:t>Reeves</a:t>
            </a:r>
            <a:r>
              <a:rPr lang="es-MX" sz="3200" dirty="0" smtClean="0">
                <a:latin typeface="Arial Narrow" panose="020B0606020202030204" pitchFamily="34" charset="0"/>
              </a:rPr>
              <a:t>, que realizo mas de 30 películas de Hércules. </a:t>
            </a:r>
            <a:endParaRPr lang="es-MX" sz="3200" dirty="0">
              <a:latin typeface="Arial Narrow" panose="020B0606020202030204" pitchFamily="34" charset="0"/>
            </a:endParaRPr>
          </a:p>
          <a:p>
            <a:r>
              <a:rPr lang="es-MX" sz="3200" dirty="0" smtClean="0">
                <a:latin typeface="Arial Narrow" panose="020B0606020202030204" pitchFamily="34" charset="0"/>
              </a:rPr>
              <a:t>Los mejores culturistas que ganaron el titulo de </a:t>
            </a:r>
            <a:r>
              <a:rPr lang="es-MX" sz="3200" dirty="0" err="1" smtClean="0">
                <a:latin typeface="Arial Narrow" panose="020B0606020202030204" pitchFamily="34" charset="0"/>
              </a:rPr>
              <a:t>Mr</a:t>
            </a:r>
            <a:r>
              <a:rPr lang="es-MX" sz="3200" dirty="0" smtClean="0">
                <a:latin typeface="Arial Narrow" panose="020B0606020202030204" pitchFamily="34" charset="0"/>
              </a:rPr>
              <a:t> </a:t>
            </a:r>
            <a:r>
              <a:rPr lang="es-MX" sz="3200" dirty="0" err="1" smtClean="0">
                <a:latin typeface="Arial Narrow" panose="020B0606020202030204" pitchFamily="34" charset="0"/>
              </a:rPr>
              <a:t>Universe</a:t>
            </a:r>
            <a:r>
              <a:rPr lang="es-MX" sz="3200" dirty="0" smtClean="0">
                <a:latin typeface="Arial Narrow" panose="020B0606020202030204" pitchFamily="34" charset="0"/>
              </a:rPr>
              <a:t> incluyen a </a:t>
            </a:r>
            <a:r>
              <a:rPr lang="es-MX" sz="3200" dirty="0" err="1" smtClean="0">
                <a:latin typeface="Arial Narrow" panose="020B0606020202030204" pitchFamily="34" charset="0"/>
              </a:rPr>
              <a:t>Reg</a:t>
            </a:r>
            <a:r>
              <a:rPr lang="es-MX" sz="3200" dirty="0" smtClean="0">
                <a:latin typeface="Arial Narrow" panose="020B0606020202030204" pitchFamily="34" charset="0"/>
              </a:rPr>
              <a:t> Park, Bill Pearl y </a:t>
            </a:r>
            <a:r>
              <a:rPr lang="es-MX" sz="32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Arnold</a:t>
            </a:r>
            <a:r>
              <a:rPr lang="es-MX" sz="3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Schwarzenegger</a:t>
            </a:r>
            <a:r>
              <a:rPr lang="es-MX" sz="3200" dirty="0" smtClean="0">
                <a:latin typeface="Arial Narrow" panose="020B0606020202030204" pitchFamily="34" charset="0"/>
              </a:rPr>
              <a:t> (4 veces ganador).</a:t>
            </a:r>
            <a:endParaRPr lang="es-MX" sz="3200" dirty="0">
              <a:latin typeface="Arial Narrow" panose="020B0606020202030204" pitchFamily="34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673" y="3365604"/>
            <a:ext cx="1339612" cy="2593977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7" r="9242"/>
          <a:stretch/>
        </p:blipFill>
        <p:spPr>
          <a:xfrm>
            <a:off x="8681910" y="3365603"/>
            <a:ext cx="1200151" cy="2593977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686" y="3365602"/>
            <a:ext cx="1471081" cy="2593977"/>
          </a:xfrm>
          <a:prstGeom prst="rect">
            <a:avLst/>
          </a:prstGeom>
        </p:spPr>
      </p:pic>
      <p:sp>
        <p:nvSpPr>
          <p:cNvPr id="11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MX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s-MX" sz="2800" dirty="0" smtClean="0">
                <a:latin typeface="Arial Narrow" panose="020B0606020202030204" pitchFamily="34" charset="0"/>
              </a:rPr>
              <a:t>HISTORIA</a:t>
            </a:r>
            <a:endParaRPr lang="es-MX" dirty="0">
              <a:latin typeface="Arial Narrow" panose="020B0606020202030204" pitchFamily="34" charset="0"/>
            </a:endParaRP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8499593" y="458987"/>
            <a:ext cx="1231663" cy="1134019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pic>
        <p:nvPicPr>
          <p:cNvPr id="16" name="Picture 2" descr="Imagen relacionad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220" y="370778"/>
            <a:ext cx="1140707" cy="118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820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000"/>
    </mc:Choice>
    <mc:Fallback>
      <p:transition spd="slow" advClick="0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32795" y="638176"/>
            <a:ext cx="8106380" cy="5143500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es-MX" sz="3600" dirty="0" err="1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Arnold</a:t>
            </a:r>
            <a:r>
              <a:rPr lang="es-MX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s-MX" sz="36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Schwarzenegger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comenzó a entrenar con pesas cuando tenía quince 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años.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G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anó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el título de</a:t>
            </a:r>
            <a:r>
              <a:rPr lang="es-MX" sz="36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 Mr. </a:t>
            </a:r>
            <a:r>
              <a:rPr lang="es-MX" sz="3600" dirty="0" smtClean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Universo en 1967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.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E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ncadenó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siete victorias en la competición de </a:t>
            </a:r>
            <a:r>
              <a:rPr lang="es-MX" sz="3600" dirty="0" err="1">
                <a:effectLst/>
                <a:latin typeface="Arial Narrow" panose="020B0606020202030204" pitchFamily="34" charset="0"/>
              </a:rPr>
              <a:t>Mister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 Olympia entre 1970 y 1980. Sigue siendo un icono de este deporte y ha escrito varios libros y artículos sobre su práctica. 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Es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ampliamente reconocido como uno de los </a:t>
            </a:r>
            <a:r>
              <a:rPr lang="es-MX" sz="3600" dirty="0" smtClean="0">
                <a:effectLst/>
                <a:latin typeface="Arial Narrow" panose="020B0606020202030204" pitchFamily="34" charset="0"/>
              </a:rPr>
              <a:t>fisicoculturistas </a:t>
            </a:r>
            <a:r>
              <a:rPr lang="es-MX" sz="3600" dirty="0">
                <a:effectLst/>
                <a:latin typeface="Arial Narrow" panose="020B0606020202030204" pitchFamily="34" charset="0"/>
              </a:rPr>
              <a:t>más importantes de todos los tiempos y su embajador más carismático.</a:t>
            </a:r>
            <a:endParaRPr lang="es-MX" sz="3200" dirty="0">
              <a:latin typeface="Arial Narrow" panose="020B0606020202030204" pitchFamily="34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7" r="19283"/>
          <a:stretch/>
        </p:blipFill>
        <p:spPr>
          <a:xfrm>
            <a:off x="8610601" y="866776"/>
            <a:ext cx="28575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95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000"/>
    </mc:Choice>
    <mc:Fallback>
      <p:transition spd="slow" advClick="0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7031" y="1580050"/>
            <a:ext cx="5807289" cy="4355118"/>
          </a:xfrm>
        </p:spPr>
      </p:pic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s-MX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 </a:t>
            </a:r>
            <a:r>
              <a:rPr lang="es-MX" sz="3600" dirty="0" smtClean="0">
                <a:latin typeface="Arial Narrow" panose="020B0606020202030204" pitchFamily="34" charset="0"/>
              </a:rPr>
              <a:t>MR UNIVERSE</a:t>
            </a:r>
            <a:endParaRPr lang="es-MX" sz="3600" dirty="0">
              <a:latin typeface="Arial Narrow" panose="020B0606020202030204" pitchFamily="34" charset="0"/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8499593" y="458987"/>
            <a:ext cx="1231663" cy="1134019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pic>
        <p:nvPicPr>
          <p:cNvPr id="13" name="Picture 2" descr="Imagen relacionad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220" y="370778"/>
            <a:ext cx="1140707" cy="118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398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NABBA</a:t>
            </a:r>
            <a:r>
              <a:rPr lang="es-MX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s-MX" sz="2800" dirty="0" smtClean="0">
                <a:latin typeface="Arial Narrow" panose="020B0606020202030204" pitchFamily="34" charset="0"/>
              </a:rPr>
              <a:t>EN LA ACTUALIDAD</a:t>
            </a:r>
            <a:endParaRPr lang="es-MX" dirty="0">
              <a:latin typeface="Arial Narrow" panose="020B060602020203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13795" y="2043973"/>
            <a:ext cx="10353762" cy="4058751"/>
          </a:xfrm>
        </p:spPr>
        <p:txBody>
          <a:bodyPr>
            <a:normAutofit/>
          </a:bodyPr>
          <a:lstStyle/>
          <a:p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The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 NABBA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Universe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, Uno de los concursos más grandes e históricos se llevó a cabo el pasado fin de semana (10 de noviembre de 2018) en Birmingham, Reino Unido</a:t>
            </a:r>
            <a:r>
              <a:rPr lang="es-MX" sz="2800" dirty="0" smtClean="0">
                <a:effectLst/>
                <a:latin typeface="Arial Narrow" panose="020B0606020202030204" pitchFamily="34" charset="0"/>
              </a:rPr>
              <a:t>.</a:t>
            </a:r>
            <a:endParaRPr lang="es-MX" sz="2800" dirty="0">
              <a:effectLst/>
              <a:latin typeface="Arial Narrow" panose="020B0606020202030204" pitchFamily="34" charset="0"/>
            </a:endParaRPr>
          </a:p>
          <a:p>
            <a:r>
              <a:rPr lang="es-MX" sz="2800" dirty="0">
                <a:effectLst/>
                <a:latin typeface="Arial Narrow" panose="020B0606020202030204" pitchFamily="34" charset="0"/>
              </a:rPr>
              <a:t>Este año la 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NABBA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 celebró su 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70 aniversario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. A lo largo de estos años, algunos de los mejores culturistas que han pisado la etapa de culturismo compitieron en este evento</a:t>
            </a:r>
            <a:r>
              <a:rPr lang="es-MX" sz="2800" dirty="0" smtClean="0">
                <a:effectLst/>
                <a:latin typeface="Arial Narrow" panose="020B0606020202030204" pitchFamily="34" charset="0"/>
              </a:rPr>
              <a:t>.</a:t>
            </a:r>
            <a:endParaRPr lang="es-MX" sz="2800" dirty="0">
              <a:effectLst/>
              <a:latin typeface="Arial Narrow" panose="020B0606020202030204" pitchFamily="34" charset="0"/>
            </a:endParaRPr>
          </a:p>
          <a:p>
            <a:r>
              <a:rPr lang="es-MX" sz="2800" dirty="0">
                <a:effectLst/>
                <a:latin typeface="Arial Narrow" panose="020B0606020202030204" pitchFamily="34" charset="0"/>
              </a:rPr>
              <a:t>Atletas como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Arnold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 Schwarzenegger, Lou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Ferrigno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, Frank </a:t>
            </a:r>
            <a:r>
              <a:rPr lang="es-MX" sz="280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Zane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 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son solo algunas de las leyendas que compitieron con </a:t>
            </a:r>
            <a:r>
              <a:rPr lang="es-MX" sz="28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 Narrow" panose="020B0606020202030204" pitchFamily="34" charset="0"/>
              </a:rPr>
              <a:t>NABBA</a:t>
            </a:r>
            <a:r>
              <a:rPr lang="es-MX" sz="2800" dirty="0">
                <a:effectLst/>
                <a:latin typeface="Arial Narrow" panose="020B0606020202030204" pitchFamily="34" charset="0"/>
              </a:rPr>
              <a:t>. </a:t>
            </a:r>
          </a:p>
          <a:p>
            <a:pPr marL="36900" indent="0">
              <a:buNone/>
            </a:pPr>
            <a:endParaRPr lang="es-MX" sz="2400" dirty="0">
              <a:latin typeface="Arial Narrow" panose="020B0606020202030204" pitchFamily="34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8499593" y="458987"/>
            <a:ext cx="1231663" cy="1134019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pic>
        <p:nvPicPr>
          <p:cNvPr id="10" name="Picture 2" descr="Imagen relacionad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220" y="370778"/>
            <a:ext cx="1140707" cy="118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8747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000"/>
    </mc:Choice>
    <mc:Fallback>
      <p:transition spd="slow" advClick="0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6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0185" y="531520"/>
            <a:ext cx="10353762" cy="970450"/>
          </a:xfrm>
        </p:spPr>
        <p:txBody>
          <a:bodyPr>
            <a:normAutofit/>
          </a:bodyPr>
          <a:lstStyle/>
          <a:p>
            <a:r>
              <a:rPr lang="es-MX" sz="5400" dirty="0" smtClean="0">
                <a:latin typeface="Arial Narrow" panose="020B0606020202030204" pitchFamily="34" charset="0"/>
              </a:rPr>
              <a:t>DAVID CARRAZCO</a:t>
            </a:r>
            <a:endParaRPr lang="es-MX" sz="3600" dirty="0">
              <a:latin typeface="Arial Narrow" panose="020B0606020202030204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3558" y="1590701"/>
            <a:ext cx="4654236" cy="4654236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555" y="1590701"/>
            <a:ext cx="3292241" cy="4934506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621" y="1590701"/>
            <a:ext cx="2490107" cy="512433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720" y="1580050"/>
            <a:ext cx="3373907" cy="5056909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8499593" y="458987"/>
            <a:ext cx="1231663" cy="1134019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pic>
        <p:nvPicPr>
          <p:cNvPr id="18" name="Picture 2" descr="Imagen relacionada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220" y="370778"/>
            <a:ext cx="1140707" cy="118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7796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000"/>
    </mc:Choice>
    <mc:Fallback>
      <p:transition spd="slow" advClick="0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1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0"/>
                            </p:stCondLst>
                            <p:childTnLst>
                              <p:par>
                                <p:cTn id="14" presetID="22" presetClass="exit" presetSubtype="4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1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600"/>
                            </p:stCondLst>
                            <p:childTnLst>
                              <p:par>
                                <p:cTn id="22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1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600"/>
                            </p:stCondLst>
                            <p:childTnLst>
                              <p:par>
                                <p:cTn id="30" presetID="21" presetClass="exit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3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1600"/>
                            </p:stCondLst>
                            <p:childTnLst>
                              <p:par>
                                <p:cTn id="34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3600"/>
                            </p:stCondLst>
                            <p:childTnLst>
                              <p:par>
                                <p:cTn id="40" presetID="16" presetClass="exit" presetSubtype="2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878" y="1580050"/>
            <a:ext cx="7553019" cy="4752108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806" y="1580050"/>
            <a:ext cx="3977739" cy="4972173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123" y="1580050"/>
            <a:ext cx="3421103" cy="505076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6530" y="1575579"/>
            <a:ext cx="3248287" cy="4903075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8499593" y="458987"/>
            <a:ext cx="1231663" cy="1134019"/>
          </a:xfrm>
          <a:prstGeom prst="rect">
            <a:avLst/>
          </a:prstGeom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pic>
        <p:nvPicPr>
          <p:cNvPr id="17" name="Picture 2" descr="Imagen relacionada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220" y="370778"/>
            <a:ext cx="1140707" cy="118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ítulo 1"/>
          <p:cNvSpPr>
            <a:spLocks noGrp="1"/>
          </p:cNvSpPr>
          <p:nvPr>
            <p:ph type="title"/>
          </p:nvPr>
        </p:nvSpPr>
        <p:spPr>
          <a:xfrm>
            <a:off x="360342" y="605129"/>
            <a:ext cx="10353762" cy="970450"/>
          </a:xfrm>
        </p:spPr>
        <p:txBody>
          <a:bodyPr>
            <a:normAutofit/>
          </a:bodyPr>
          <a:lstStyle/>
          <a:p>
            <a:r>
              <a:rPr lang="es-MX" sz="5400" dirty="0">
                <a:latin typeface="Arial Narrow" panose="020B0606020202030204" pitchFamily="34" charset="0"/>
              </a:rPr>
              <a:t>K</a:t>
            </a:r>
            <a:r>
              <a:rPr lang="es-MX" sz="5400" dirty="0" smtClean="0">
                <a:latin typeface="Arial Narrow" panose="020B0606020202030204" pitchFamily="34" charset="0"/>
              </a:rPr>
              <a:t>ARMEN GARCIA</a:t>
            </a:r>
            <a:endParaRPr lang="es-MX" sz="54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710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000"/>
    </mc:Choice>
    <mc:Fallback>
      <p:transition spd="slow" advClick="0" advTm="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14" presetClass="exit" presetSubtype="1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0"/>
                            </p:stCondLst>
                            <p:childTnLst>
                              <p:par>
                                <p:cTn id="24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500"/>
                            </p:stCondLst>
                            <p:childTnLst>
                              <p:par>
                                <p:cTn id="41" presetID="42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2500"/>
                            </p:stCondLst>
                            <p:childTnLst>
                              <p:par>
                                <p:cTn id="4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4500"/>
                            </p:stCondLst>
                            <p:childTnLst>
                              <p:par>
                                <p:cTn id="51" presetID="6" presetClass="exit" presetSubtype="32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5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8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360342" y="605129"/>
            <a:ext cx="10353762" cy="970450"/>
          </a:xfrm>
        </p:spPr>
        <p:txBody>
          <a:bodyPr>
            <a:normAutofit/>
          </a:bodyPr>
          <a:lstStyle/>
          <a:p>
            <a:r>
              <a:rPr lang="es-MX" sz="5400" dirty="0">
                <a:latin typeface="Arial Narrow" panose="020B0606020202030204" pitchFamily="34" charset="0"/>
              </a:rPr>
              <a:t>K</a:t>
            </a:r>
            <a:r>
              <a:rPr lang="es-MX" sz="5400" dirty="0" smtClean="0">
                <a:latin typeface="Arial Narrow" panose="020B0606020202030204" pitchFamily="34" charset="0"/>
              </a:rPr>
              <a:t>ARMEN GARCIA</a:t>
            </a:r>
            <a:endParaRPr lang="es-MX" sz="5400" dirty="0">
              <a:latin typeface="Arial Narrow" panose="020B0606020202030204" pitchFamily="34" charset="0"/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s-MX" sz="4800" dirty="0" err="1"/>
              <a:t>Karmen</a:t>
            </a:r>
            <a:r>
              <a:rPr lang="es-MX" sz="4800" dirty="0"/>
              <a:t>  Garcia </a:t>
            </a:r>
          </a:p>
          <a:p>
            <a:r>
              <a:rPr lang="es-MX" sz="4800" dirty="0"/>
              <a:t>ATLETA FITNESS PROFESIONAL INTERNACIONAL </a:t>
            </a:r>
            <a:endParaRPr lang="es-MX" sz="4800" dirty="0" smtClean="0"/>
          </a:p>
          <a:p>
            <a:r>
              <a:rPr lang="es-MX" sz="4800" dirty="0" smtClean="0"/>
              <a:t>MISS UNIVERSO WOMAN SPORT MODEL PROFESIONAL WFF 2017</a:t>
            </a:r>
          </a:p>
          <a:p>
            <a:r>
              <a:rPr lang="es-MX" sz="4800" dirty="0" smtClean="0"/>
              <a:t>MISS </a:t>
            </a:r>
            <a:r>
              <a:rPr lang="es-MX" sz="4800" dirty="0"/>
              <a:t>BIKINI MODEL PROFESIONAL WFF </a:t>
            </a:r>
            <a:r>
              <a:rPr lang="es-MX" sz="4800" dirty="0" smtClean="0"/>
              <a:t>2016</a:t>
            </a:r>
            <a:endParaRPr lang="es-MX" sz="4800" dirty="0"/>
          </a:p>
          <a:p>
            <a:r>
              <a:rPr lang="es-MX" sz="4800" dirty="0"/>
              <a:t>NOMBRE COMPLETO: </a:t>
            </a:r>
            <a:r>
              <a:rPr lang="es-MX" sz="4800" dirty="0" err="1"/>
              <a:t>Ma</a:t>
            </a:r>
            <a:r>
              <a:rPr lang="es-MX" sz="4800" dirty="0"/>
              <a:t> del Carmen García López </a:t>
            </a:r>
          </a:p>
          <a:p>
            <a:r>
              <a:rPr lang="es-MX" sz="4800" dirty="0"/>
              <a:t>NACIONALIDAD: Mexicana </a:t>
            </a:r>
          </a:p>
          <a:p>
            <a:r>
              <a:rPr lang="es-MX" sz="4800" dirty="0"/>
              <a:t>FECHA DE NACIMIENTO: 13 de agosto de 1985 </a:t>
            </a:r>
          </a:p>
          <a:p>
            <a:r>
              <a:rPr lang="es-MX" sz="4800" dirty="0"/>
              <a:t>EDAD: 33 años </a:t>
            </a:r>
          </a:p>
          <a:p>
            <a:r>
              <a:rPr lang="es-MX" sz="4800" dirty="0"/>
              <a:t>ESTATURA: 1.60 cm  CALZADO: 2/2.5 </a:t>
            </a:r>
            <a:r>
              <a:rPr lang="es-MX" sz="4800" dirty="0" err="1"/>
              <a:t>Méx</a:t>
            </a:r>
            <a:r>
              <a:rPr lang="es-MX" sz="4800" dirty="0"/>
              <a:t> MEDIDAS: </a:t>
            </a:r>
            <a:r>
              <a:rPr lang="es-MX" sz="4800" dirty="0" smtClean="0"/>
              <a:t>86/65/90</a:t>
            </a:r>
            <a:endParaRPr lang="es-MX" sz="4800" dirty="0"/>
          </a:p>
          <a:p>
            <a:r>
              <a:rPr lang="es-MX" sz="4800" dirty="0" smtClean="0"/>
              <a:t>ASOCIACIÓN </a:t>
            </a:r>
            <a:r>
              <a:rPr lang="es-MX" sz="4800" dirty="0"/>
              <a:t>QUE  REPRESENTA : WFF ( </a:t>
            </a:r>
            <a:r>
              <a:rPr lang="es-MX" sz="4800" dirty="0" err="1"/>
              <a:t>World</a:t>
            </a:r>
            <a:r>
              <a:rPr lang="es-MX" sz="4800" dirty="0"/>
              <a:t> </a:t>
            </a:r>
            <a:r>
              <a:rPr lang="es-MX" sz="4800" dirty="0" err="1"/>
              <a:t>Fitness</a:t>
            </a:r>
            <a:r>
              <a:rPr lang="es-MX" sz="4800" dirty="0"/>
              <a:t> </a:t>
            </a:r>
            <a:r>
              <a:rPr lang="es-MX" sz="4800" dirty="0" err="1"/>
              <a:t>federation</a:t>
            </a:r>
            <a:r>
              <a:rPr lang="es-MX" sz="4800" dirty="0"/>
              <a:t> ) y,</a:t>
            </a:r>
          </a:p>
          <a:p>
            <a:r>
              <a:rPr lang="es-MX" sz="4800" dirty="0"/>
              <a:t>NABBA ( Nacional amateur </a:t>
            </a:r>
            <a:r>
              <a:rPr lang="es-MX" sz="4800" dirty="0" err="1"/>
              <a:t>bodybuilders</a:t>
            </a:r>
            <a:r>
              <a:rPr lang="es-MX" sz="4800" dirty="0"/>
              <a:t> </a:t>
            </a:r>
            <a:r>
              <a:rPr lang="es-MX" sz="4800" dirty="0" err="1"/>
              <a:t>association</a:t>
            </a:r>
            <a:r>
              <a:rPr lang="es-MX" sz="4800" dirty="0"/>
              <a:t> ) </a:t>
            </a:r>
          </a:p>
          <a:p>
            <a:r>
              <a:rPr lang="es-MX" sz="4800" dirty="0"/>
              <a:t>EMAIL : karmenglpotrita@gmail.com </a:t>
            </a:r>
          </a:p>
          <a:p>
            <a:r>
              <a:rPr lang="es-MX" sz="4800" dirty="0"/>
              <a:t>TELÉFONO CELULAR : </a:t>
            </a:r>
            <a:r>
              <a:rPr lang="es-MX" sz="4800" dirty="0" smtClean="0"/>
              <a:t>5580106080</a:t>
            </a:r>
            <a:endParaRPr lang="es-MX" sz="4800" dirty="0"/>
          </a:p>
          <a:p>
            <a:r>
              <a:rPr lang="es-MX" sz="4800" dirty="0"/>
              <a:t>REDES SOCIALES: Facebook : </a:t>
            </a:r>
            <a:r>
              <a:rPr lang="es-MX" sz="4800" dirty="0" err="1"/>
              <a:t>Karmen</a:t>
            </a:r>
            <a:r>
              <a:rPr lang="es-MX" sz="4800" dirty="0"/>
              <a:t> Garcia (Pro WFF) </a:t>
            </a:r>
          </a:p>
          <a:p>
            <a:endParaRPr lang="es-MX" dirty="0"/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3" t="1" r="74908" b="5185"/>
          <a:stretch/>
        </p:blipFill>
        <p:spPr>
          <a:xfrm>
            <a:off x="8499593" y="458987"/>
            <a:ext cx="1231663" cy="1134019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3927" y="388564"/>
            <a:ext cx="1137574" cy="1134019"/>
          </a:xfrm>
          <a:prstGeom prst="rect">
            <a:avLst/>
          </a:prstGeom>
        </p:spPr>
      </p:pic>
      <p:pic>
        <p:nvPicPr>
          <p:cNvPr id="16" name="Picture 2" descr="Imagen relacionad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3220" y="370778"/>
            <a:ext cx="1140707" cy="118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095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000"/>
    </mc:Choice>
    <mc:Fallback>
      <p:transition spd="slow" advClick="0" advTm="7000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zarra">
  <a:themeElements>
    <a:clrScheme name="Pizarr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E8B826"/>
      </a:accent1>
      <a:accent2>
        <a:srgbClr val="E2CA72"/>
      </a:accent2>
      <a:accent3>
        <a:srgbClr val="BD723B"/>
      </a:accent3>
      <a:accent4>
        <a:srgbClr val="AE9376"/>
      </a:accent4>
      <a:accent5>
        <a:srgbClr val="A77F41"/>
      </a:accent5>
      <a:accent6>
        <a:srgbClr val="A1AE79"/>
      </a:accent6>
      <a:hlink>
        <a:srgbClr val="F1D06A"/>
      </a:hlink>
      <a:folHlink>
        <a:srgbClr val="EDDCA8"/>
      </a:folHlink>
    </a:clrScheme>
    <a:fontScheme name="Pizarr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zarr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D5CBAF11-69B7-47EA-BC01-41F77058C2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Pizarra</Template>
  <TotalTime>3168</TotalTime>
  <Words>275</Words>
  <Application>Microsoft Office PowerPoint</Application>
  <PresentationFormat>Panorámica</PresentationFormat>
  <Paragraphs>31</Paragraphs>
  <Slides>9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Arial Narrow</vt:lpstr>
      <vt:lpstr>Calisto MT</vt:lpstr>
      <vt:lpstr>Trebuchet MS</vt:lpstr>
      <vt:lpstr>Wingdings 2</vt:lpstr>
      <vt:lpstr>Pizarra</vt:lpstr>
      <vt:lpstr> LA PRIMERA ASOCIACIÓN DE CULTURISMO COMPETITIVO ORIGINAL</vt:lpstr>
      <vt:lpstr>NABBA HISTORIA</vt:lpstr>
      <vt:lpstr>NABBA HISTORIA</vt:lpstr>
      <vt:lpstr>Presentación de PowerPoint</vt:lpstr>
      <vt:lpstr>NABBA MR UNIVERSE</vt:lpstr>
      <vt:lpstr>NABBA EN LA ACTUALIDAD</vt:lpstr>
      <vt:lpstr>DAVID CARRAZCO</vt:lpstr>
      <vt:lpstr>KARMEN GARCIA</vt:lpstr>
      <vt:lpstr>KARMEN GARCIA</vt:lpstr>
    </vt:vector>
  </TitlesOfParts>
  <Company>AT&amp;T Comunicaciones Digitales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NABBA LA PRIMERA ASOCIACIÓN DE CULTURISMO COMPETITIVO ORIGINAL</dc:title>
  <dc:creator>Gomez Flores, Abraham Rager</dc:creator>
  <cp:lastModifiedBy>Gomez Flores, Abraham Rager</cp:lastModifiedBy>
  <cp:revision>33</cp:revision>
  <dcterms:created xsi:type="dcterms:W3CDTF">2019-02-12T02:57:58Z</dcterms:created>
  <dcterms:modified xsi:type="dcterms:W3CDTF">2019-02-16T05:34:16Z</dcterms:modified>
</cp:coreProperties>
</file>

<file path=docProps/thumbnail.jpeg>
</file>